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FF2CF-26DC-45E6-9DEE-09C0AECFBEB1}" type="datetimeFigureOut">
              <a:rPr lang="en-SG" smtClean="0"/>
              <a:t>17/2/2014</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20229-7FB9-49B5-9CA6-36E9CA97095D}" type="slidenum">
              <a:rPr lang="en-SG" smtClean="0"/>
              <a:t>‹#›</a:t>
            </a:fld>
            <a:endParaRPr lang="en-SG"/>
          </a:p>
        </p:txBody>
      </p:sp>
    </p:spTree>
    <p:extLst>
      <p:ext uri="{BB962C8B-B14F-4D97-AF65-F5344CB8AC3E}">
        <p14:creationId xmlns:p14="http://schemas.microsoft.com/office/powerpoint/2010/main" val="132409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3AB20229-7FB9-49B5-9CA6-36E9CA97095D}" type="slidenum">
              <a:rPr lang="en-SG" smtClean="0"/>
              <a:t>3</a:t>
            </a:fld>
            <a:endParaRPr lang="en-SG"/>
          </a:p>
        </p:txBody>
      </p:sp>
    </p:spTree>
    <p:extLst>
      <p:ext uri="{BB962C8B-B14F-4D97-AF65-F5344CB8AC3E}">
        <p14:creationId xmlns:p14="http://schemas.microsoft.com/office/powerpoint/2010/main" val="861304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F091022-89C1-49F0-99CF-94A01C6876AC}"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3510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F091022-89C1-49F0-99CF-94A01C6876AC}"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257806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F091022-89C1-49F0-99CF-94A01C6876AC}"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42418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F091022-89C1-49F0-99CF-94A01C6876AC}"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87013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091022-89C1-49F0-99CF-94A01C6876AC}" type="datetimeFigureOut">
              <a:rPr lang="en-SG" smtClean="0"/>
              <a:t>17/2/2014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172511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F091022-89C1-49F0-99CF-94A01C6876AC}"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176044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F091022-89C1-49F0-99CF-94A01C6876AC}" type="datetimeFigureOut">
              <a:rPr lang="en-SG" smtClean="0"/>
              <a:t>17/2/2014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9027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F091022-89C1-49F0-99CF-94A01C6876AC}" type="datetimeFigureOut">
              <a:rPr lang="en-SG" smtClean="0"/>
              <a:t>17/2/2014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360725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91022-89C1-49F0-99CF-94A01C6876AC}" type="datetimeFigureOut">
              <a:rPr lang="en-SG" smtClean="0"/>
              <a:t>17/2/2014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344081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91022-89C1-49F0-99CF-94A01C6876AC}"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53460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91022-89C1-49F0-99CF-94A01C6876AC}" type="datetimeFigureOut">
              <a:rPr lang="en-SG" smtClean="0"/>
              <a:t>17/2/2014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FBF7E-8AF9-4216-B73D-F7A7FF47DD00}" type="slidenum">
              <a:rPr lang="en-SG" smtClean="0"/>
              <a:t>‹#›</a:t>
            </a:fld>
            <a:endParaRPr lang="en-SG"/>
          </a:p>
        </p:txBody>
      </p:sp>
    </p:spTree>
    <p:extLst>
      <p:ext uri="{BB962C8B-B14F-4D97-AF65-F5344CB8AC3E}">
        <p14:creationId xmlns:p14="http://schemas.microsoft.com/office/powerpoint/2010/main" val="292078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91022-89C1-49F0-99CF-94A01C6876AC}" type="datetimeFigureOut">
              <a:rPr lang="en-SG" smtClean="0"/>
              <a:t>17/2/2014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FBF7E-8AF9-4216-B73D-F7A7FF47DD00}" type="slidenum">
              <a:rPr lang="en-SG" smtClean="0"/>
              <a:t>‹#›</a:t>
            </a:fld>
            <a:endParaRPr lang="en-SG"/>
          </a:p>
        </p:txBody>
      </p:sp>
    </p:spTree>
    <p:extLst>
      <p:ext uri="{BB962C8B-B14F-4D97-AF65-F5344CB8AC3E}">
        <p14:creationId xmlns:p14="http://schemas.microsoft.com/office/powerpoint/2010/main" val="1855651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irdpark.com.sg/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t="-57000" b="-5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6889" y="980728"/>
            <a:ext cx="7772400" cy="1470025"/>
          </a:xfrm>
        </p:spPr>
        <p:txBody>
          <a:bodyPr/>
          <a:lstStyle/>
          <a:p>
            <a:r>
              <a:rPr lang="en-US" b="1" dirty="0" err="1" smtClean="0">
                <a:latin typeface="Comic Sans MS" pitchFamily="66" charset="0"/>
              </a:rPr>
              <a:t>Jurong</a:t>
            </a:r>
            <a:r>
              <a:rPr lang="en-US" b="1" dirty="0" smtClean="0">
                <a:latin typeface="Comic Sans MS" pitchFamily="66" charset="0"/>
              </a:rPr>
              <a:t> Bird Park</a:t>
            </a:r>
            <a:endParaRPr lang="en-SG" b="1" dirty="0">
              <a:latin typeface="Comic Sans MS" pitchFamily="66" charset="0"/>
            </a:endParaRPr>
          </a:p>
        </p:txBody>
      </p:sp>
      <p:sp>
        <p:nvSpPr>
          <p:cNvPr id="3" name="Subtitle 2"/>
          <p:cNvSpPr>
            <a:spLocks noGrp="1"/>
          </p:cNvSpPr>
          <p:nvPr>
            <p:ph type="subTitle" idx="1"/>
          </p:nvPr>
        </p:nvSpPr>
        <p:spPr>
          <a:xfrm>
            <a:off x="1547664" y="5445224"/>
            <a:ext cx="6400800" cy="1752600"/>
          </a:xfrm>
        </p:spPr>
        <p:txBody>
          <a:bodyPr/>
          <a:lstStyle/>
          <a:p>
            <a:r>
              <a:rPr lang="en-US" dirty="0" smtClean="0">
                <a:solidFill>
                  <a:schemeClr val="tx1"/>
                </a:solidFill>
              </a:rPr>
              <a:t>4_Erin </a:t>
            </a:r>
            <a:r>
              <a:rPr lang="en-US" dirty="0" err="1" smtClean="0">
                <a:solidFill>
                  <a:schemeClr val="tx1"/>
                </a:solidFill>
              </a:rPr>
              <a:t>Palmon_Class</a:t>
            </a:r>
            <a:endParaRPr lang="en-SG" dirty="0">
              <a:solidFill>
                <a:schemeClr val="tx1"/>
              </a:solidFill>
            </a:endParaRPr>
          </a:p>
        </p:txBody>
      </p:sp>
    </p:spTree>
    <p:extLst>
      <p:ext uri="{BB962C8B-B14F-4D97-AF65-F5344CB8AC3E}">
        <p14:creationId xmlns:p14="http://schemas.microsoft.com/office/powerpoint/2010/main" val="37893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136450345"/>
              </p:ext>
            </p:extLst>
          </p:nvPr>
        </p:nvGraphicFramePr>
        <p:xfrm>
          <a:off x="755576" y="980732"/>
          <a:ext cx="7920880" cy="3825456"/>
        </p:xfrm>
        <a:graphic>
          <a:graphicData uri="http://schemas.openxmlformats.org/drawingml/2006/table">
            <a:tbl>
              <a:tblPr firstRow="1" bandRow="1">
                <a:tableStyleId>{5C22544A-7EE6-4342-B048-85BDC9FD1C3A}</a:tableStyleId>
              </a:tblPr>
              <a:tblGrid>
                <a:gridCol w="7920880"/>
              </a:tblGrid>
              <a:tr h="639035">
                <a:tc>
                  <a:txBody>
                    <a:bodyPr/>
                    <a:lstStyle/>
                    <a:p>
                      <a:pPr algn="ctr"/>
                      <a:r>
                        <a:rPr lang="en-US" dirty="0" smtClean="0"/>
                        <a:t>Enjoy </a:t>
                      </a:r>
                      <a:r>
                        <a:rPr lang="en-US" dirty="0" err="1" smtClean="0"/>
                        <a:t>Youself</a:t>
                      </a:r>
                      <a:r>
                        <a:rPr lang="en-US" baseline="0" dirty="0" smtClean="0"/>
                        <a:t> in Five Attractions</a:t>
                      </a:r>
                      <a:endParaRPr lang="en-SG" dirty="0"/>
                    </a:p>
                  </a:txBody>
                  <a:tcPr/>
                </a:tc>
              </a:tr>
              <a:tr h="639035">
                <a:tc>
                  <a:txBody>
                    <a:bodyPr/>
                    <a:lstStyle/>
                    <a:p>
                      <a:pPr algn="ctr"/>
                      <a:r>
                        <a:rPr lang="en-US" dirty="0" err="1" smtClean="0">
                          <a:latin typeface="Comic Sans MS" pitchFamily="66" charset="0"/>
                          <a:hlinkClick r:id="rId2" action="ppaction://hlinksldjump"/>
                        </a:rPr>
                        <a:t>Lory</a:t>
                      </a:r>
                      <a:r>
                        <a:rPr lang="en-US" dirty="0" smtClean="0">
                          <a:latin typeface="Comic Sans MS" pitchFamily="66" charset="0"/>
                          <a:hlinkClick r:id="rId2" action="ppaction://hlinksldjump"/>
                        </a:rPr>
                        <a:t> Loft</a:t>
                      </a:r>
                      <a:endParaRPr lang="en-SG" dirty="0">
                        <a:latin typeface="Comic Sans MS" pitchFamily="66" charset="0"/>
                      </a:endParaRPr>
                    </a:p>
                  </a:txBody>
                  <a:tcPr/>
                </a:tc>
              </a:tr>
              <a:tr h="630281">
                <a:tc>
                  <a:txBody>
                    <a:bodyPr/>
                    <a:lstStyle/>
                    <a:p>
                      <a:pPr algn="ctr"/>
                      <a:r>
                        <a:rPr lang="en-US" dirty="0" smtClean="0">
                          <a:latin typeface="Comic Sans MS" pitchFamily="66" charset="0"/>
                          <a:hlinkClick r:id="rId3" action="ppaction://hlinksldjump"/>
                        </a:rPr>
                        <a:t>Flamingo Lake</a:t>
                      </a:r>
                      <a:endParaRPr lang="en-SG" dirty="0">
                        <a:latin typeface="Comic Sans MS" pitchFamily="66" charset="0"/>
                      </a:endParaRPr>
                    </a:p>
                  </a:txBody>
                  <a:tcPr/>
                </a:tc>
              </a:tr>
              <a:tr h="639035">
                <a:tc>
                  <a:txBody>
                    <a:bodyPr/>
                    <a:lstStyle/>
                    <a:p>
                      <a:pPr algn="ctr"/>
                      <a:r>
                        <a:rPr lang="en-US" dirty="0" smtClean="0">
                          <a:latin typeface="Comic Sans MS" pitchFamily="66" charset="0"/>
                          <a:hlinkClick r:id="rId4" action="ppaction://hlinksldjump"/>
                        </a:rPr>
                        <a:t>Penguin Coast</a:t>
                      </a:r>
                      <a:endParaRPr lang="en-SG" dirty="0">
                        <a:latin typeface="Comic Sans MS" pitchFamily="66" charset="0"/>
                      </a:endParaRPr>
                    </a:p>
                  </a:txBody>
                  <a:tcPr/>
                </a:tc>
              </a:tr>
              <a:tr h="639035">
                <a:tc>
                  <a:txBody>
                    <a:bodyPr/>
                    <a:lstStyle/>
                    <a:p>
                      <a:pPr algn="ctr"/>
                      <a:r>
                        <a:rPr lang="en-US" baseline="0" dirty="0" smtClean="0">
                          <a:latin typeface="Comic Sans MS" pitchFamily="66" charset="0"/>
                          <a:hlinkClick r:id="rId5" action="ppaction://hlinksldjump"/>
                        </a:rPr>
                        <a:t>Birds of Prey</a:t>
                      </a:r>
                      <a:endParaRPr lang="en-SG" dirty="0">
                        <a:latin typeface="Comic Sans MS" pitchFamily="66" charset="0"/>
                      </a:endParaRPr>
                    </a:p>
                  </a:txBody>
                  <a:tcPr/>
                </a:tc>
              </a:tr>
              <a:tr h="639035">
                <a:tc>
                  <a:txBody>
                    <a:bodyPr/>
                    <a:lstStyle/>
                    <a:p>
                      <a:pPr algn="ctr"/>
                      <a:r>
                        <a:rPr lang="en-US" dirty="0" smtClean="0">
                          <a:latin typeface="Comic Sans MS" pitchFamily="66" charset="0"/>
                          <a:hlinkClick r:id="rId6" action="ppaction://hlinksldjump"/>
                        </a:rPr>
                        <a:t>World of Darkness</a:t>
                      </a:r>
                      <a:endParaRPr lang="en-SG" dirty="0">
                        <a:latin typeface="Comic Sans MS" pitchFamily="66" charset="0"/>
                      </a:endParaRPr>
                    </a:p>
                  </a:txBody>
                  <a:tcPr/>
                </a:tc>
              </a:tr>
            </a:tbl>
          </a:graphicData>
        </a:graphic>
      </p:graphicFrame>
    </p:spTree>
    <p:extLst>
      <p:ext uri="{BB962C8B-B14F-4D97-AF65-F5344CB8AC3E}">
        <p14:creationId xmlns:p14="http://schemas.microsoft.com/office/powerpoint/2010/main" val="136904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mic Sans MS" pitchFamily="66" charset="0"/>
              </a:rPr>
              <a:t>Lory</a:t>
            </a:r>
            <a:r>
              <a:rPr lang="en-US" dirty="0" smtClean="0">
                <a:latin typeface="Comic Sans MS" pitchFamily="66" charset="0"/>
              </a:rPr>
              <a:t> Loft</a:t>
            </a:r>
            <a:endParaRPr lang="en-SG"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SG" dirty="0" smtClean="0">
                <a:latin typeface="Comic Sans MS" pitchFamily="66" charset="0"/>
              </a:rPr>
              <a:t>Say </a:t>
            </a:r>
            <a:r>
              <a:rPr lang="en-SG" dirty="0" err="1" smtClean="0">
                <a:latin typeface="Comic Sans MS" pitchFamily="66" charset="0"/>
              </a:rPr>
              <a:t>g'day</a:t>
            </a:r>
            <a:r>
              <a:rPr lang="en-SG" dirty="0" smtClean="0">
                <a:latin typeface="Comic Sans MS" pitchFamily="66" charset="0"/>
              </a:rPr>
              <a:t> to some of the friendliest birds at the Park! In the world's largest </a:t>
            </a:r>
            <a:r>
              <a:rPr lang="en-SG" dirty="0" err="1" smtClean="0">
                <a:latin typeface="Comic Sans MS" pitchFamily="66" charset="0"/>
              </a:rPr>
              <a:t>Lory</a:t>
            </a:r>
            <a:r>
              <a:rPr lang="en-SG" dirty="0" smtClean="0">
                <a:latin typeface="Comic Sans MS" pitchFamily="66" charset="0"/>
              </a:rPr>
              <a:t> flight aviary, you'll see bright colours of red, yellow, green and blue fluttering above your heads, and around you. And if you're lucky, you might even have some of them perch on you while you stroll around the Australian outback-themed 3,000 square-metre aviary!</a:t>
            </a:r>
            <a:endParaRPr lang="en-SG" dirty="0">
              <a:latin typeface="Comic Sans MS" pitchFamily="66" charset="0"/>
            </a:endParaRPr>
          </a:p>
        </p:txBody>
      </p:sp>
      <p:sp>
        <p:nvSpPr>
          <p:cNvPr id="4" name="Action Button: Home 3">
            <a:hlinkClick r:id="rId4" action="ppaction://hlinksldjump" highlightClick="1"/>
          </p:cNvPr>
          <p:cNvSpPr/>
          <p:nvPr/>
        </p:nvSpPr>
        <p:spPr>
          <a:xfrm>
            <a:off x="7812360" y="5733256"/>
            <a:ext cx="1331640" cy="112474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676574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Flamingo Lake</a:t>
            </a:r>
            <a:endParaRPr lang="en-SG" dirty="0">
              <a:latin typeface="Comic Sans MS" pitchFamily="66" charset="0"/>
            </a:endParaRPr>
          </a:p>
        </p:txBody>
      </p:sp>
      <p:sp>
        <p:nvSpPr>
          <p:cNvPr id="3" name="Content Placeholder 2"/>
          <p:cNvSpPr>
            <a:spLocks noGrp="1"/>
          </p:cNvSpPr>
          <p:nvPr>
            <p:ph idx="1"/>
          </p:nvPr>
        </p:nvSpPr>
        <p:spPr/>
        <p:txBody>
          <a:bodyPr/>
          <a:lstStyle/>
          <a:p>
            <a:r>
              <a:rPr lang="en-SG" dirty="0" smtClean="0">
                <a:latin typeface="Comic Sans MS" pitchFamily="66" charset="0"/>
              </a:rPr>
              <a:t>Step into one of the most photographed places at the Park, especially for wedding photo shoots. Be charmed by the </a:t>
            </a:r>
            <a:r>
              <a:rPr lang="en-SG" dirty="0" err="1" smtClean="0">
                <a:latin typeface="Comic Sans MS" pitchFamily="66" charset="0"/>
              </a:rPr>
              <a:t>tranquility</a:t>
            </a:r>
            <a:r>
              <a:rPr lang="en-SG" dirty="0" smtClean="0">
                <a:latin typeface="Comic Sans MS" pitchFamily="66" charset="0"/>
              </a:rPr>
              <a:t> of Flamingo Lake, where hundreds of pink-hued </a:t>
            </a:r>
            <a:r>
              <a:rPr lang="en-SG" b="1" dirty="0" smtClean="0">
                <a:latin typeface="Comic Sans MS" pitchFamily="66" charset="0"/>
              </a:rPr>
              <a:t>Greater Flamingos</a:t>
            </a:r>
            <a:r>
              <a:rPr lang="en-SG" dirty="0" smtClean="0">
                <a:latin typeface="Comic Sans MS" pitchFamily="66" charset="0"/>
              </a:rPr>
              <a:t> and </a:t>
            </a:r>
            <a:r>
              <a:rPr lang="en-SG" b="1" dirty="0" smtClean="0">
                <a:latin typeface="Comic Sans MS" pitchFamily="66" charset="0"/>
              </a:rPr>
              <a:t>Lesser Flamingos</a:t>
            </a:r>
            <a:r>
              <a:rPr lang="en-SG" dirty="0" smtClean="0">
                <a:latin typeface="Comic Sans MS" pitchFamily="66" charset="0"/>
              </a:rPr>
              <a:t> live. Watch them from afar as they strut in style or wade through the water in search for food.</a:t>
            </a:r>
            <a:endParaRPr lang="en-SG" dirty="0">
              <a:latin typeface="Comic Sans MS" pitchFamily="66" charset="0"/>
            </a:endParaRPr>
          </a:p>
        </p:txBody>
      </p:sp>
      <p:sp>
        <p:nvSpPr>
          <p:cNvPr id="4" name="Action Button: Home 3">
            <a:hlinkClick r:id="rId3" action="ppaction://hlinksldjump" highlightClick="1"/>
          </p:cNvPr>
          <p:cNvSpPr/>
          <p:nvPr/>
        </p:nvSpPr>
        <p:spPr>
          <a:xfrm>
            <a:off x="7884368" y="5661248"/>
            <a:ext cx="1259632" cy="119675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61500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Penguin Coast</a:t>
            </a:r>
            <a:endParaRPr lang="en-SG" dirty="0">
              <a:latin typeface="Comic Sans MS" pitchFamily="66" charset="0"/>
            </a:endParaRPr>
          </a:p>
        </p:txBody>
      </p:sp>
      <p:sp>
        <p:nvSpPr>
          <p:cNvPr id="3" name="Content Placeholder 2"/>
          <p:cNvSpPr>
            <a:spLocks noGrp="1"/>
          </p:cNvSpPr>
          <p:nvPr>
            <p:ph idx="1"/>
          </p:nvPr>
        </p:nvSpPr>
        <p:spPr/>
        <p:txBody>
          <a:bodyPr/>
          <a:lstStyle/>
          <a:p>
            <a:r>
              <a:rPr lang="en-SG" dirty="0">
                <a:latin typeface="Comic Sans MS" pitchFamily="66" charset="0"/>
              </a:rPr>
              <a:t>Ahoy mates, and step aboard the ship vessel where you'll embark on an exploration to see our tuxedoed friends, the penguins!</a:t>
            </a:r>
          </a:p>
        </p:txBody>
      </p:sp>
      <p:sp>
        <p:nvSpPr>
          <p:cNvPr id="4" name="Action Button: Home 3">
            <a:hlinkClick r:id="rId3" action="ppaction://hlinksldjump" highlightClick="1"/>
          </p:cNvPr>
          <p:cNvSpPr/>
          <p:nvPr/>
        </p:nvSpPr>
        <p:spPr>
          <a:xfrm>
            <a:off x="8028384" y="5733256"/>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210987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Birds of Prey</a:t>
            </a:r>
            <a:endParaRPr lang="en-SG" dirty="0">
              <a:latin typeface="Comic Sans MS" pitchFamily="66" charset="0"/>
            </a:endParaRPr>
          </a:p>
        </p:txBody>
      </p:sp>
      <p:sp>
        <p:nvSpPr>
          <p:cNvPr id="3" name="Content Placeholder 2"/>
          <p:cNvSpPr>
            <a:spLocks noGrp="1"/>
          </p:cNvSpPr>
          <p:nvPr>
            <p:ph idx="1"/>
          </p:nvPr>
        </p:nvSpPr>
        <p:spPr/>
        <p:txBody>
          <a:bodyPr/>
          <a:lstStyle/>
          <a:p>
            <a:r>
              <a:rPr lang="en-SG" dirty="0" smtClean="0">
                <a:latin typeface="Comic Sans MS" pitchFamily="66" charset="0"/>
              </a:rPr>
              <a:t>Hawks, eagles and vultures live side by side in towering enclosures on this magnificent street of kings – kings of the skies, that is. As you walk through this exhibit, look out for the sharp talons and hooked beaks and read up on the amazing stories behind each of these beautiful birds of prey.</a:t>
            </a:r>
            <a:endParaRPr lang="en-SG" dirty="0">
              <a:latin typeface="Comic Sans MS" pitchFamily="66" charset="0"/>
            </a:endParaRPr>
          </a:p>
        </p:txBody>
      </p:sp>
      <p:sp>
        <p:nvSpPr>
          <p:cNvPr id="4" name="Action Button: Home 3">
            <a:hlinkClick r:id="rId3" action="ppaction://hlinksldjump" highlightClick="1"/>
          </p:cNvPr>
          <p:cNvSpPr/>
          <p:nvPr/>
        </p:nvSpPr>
        <p:spPr>
          <a:xfrm>
            <a:off x="8172400" y="580526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888735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World of Darkness</a:t>
            </a:r>
            <a:endParaRPr lang="en-SG" dirty="0">
              <a:latin typeface="Comic Sans MS" pitchFamily="66" charset="0"/>
            </a:endParaRPr>
          </a:p>
        </p:txBody>
      </p:sp>
      <p:sp>
        <p:nvSpPr>
          <p:cNvPr id="3" name="Content Placeholder 2"/>
          <p:cNvSpPr>
            <a:spLocks noGrp="1"/>
          </p:cNvSpPr>
          <p:nvPr>
            <p:ph idx="1"/>
          </p:nvPr>
        </p:nvSpPr>
        <p:spPr/>
        <p:txBody>
          <a:bodyPr/>
          <a:lstStyle/>
          <a:p>
            <a:r>
              <a:rPr lang="en-SG" dirty="0" smtClean="0">
                <a:latin typeface="Comic Sans MS" pitchFamily="66" charset="0"/>
              </a:rPr>
              <a:t>Enter the darkness of night, in broad daylight at the World of Darkness, Asia's first nocturnal house. Walk through the star-lit jungle and meet our elusive friends, the owl as they go about their normal behaviours under the moonlit 'night'.</a:t>
            </a:r>
            <a:endParaRPr lang="en-SG" dirty="0">
              <a:latin typeface="Comic Sans MS" pitchFamily="66" charset="0"/>
            </a:endParaRPr>
          </a:p>
        </p:txBody>
      </p:sp>
      <p:sp>
        <p:nvSpPr>
          <p:cNvPr id="4" name="Action Button: Home 3">
            <a:hlinkClick r:id="rId3" action="ppaction://hlinksldjump" highlightClick="1"/>
          </p:cNvPr>
          <p:cNvSpPr/>
          <p:nvPr/>
        </p:nvSpPr>
        <p:spPr>
          <a:xfrm>
            <a:off x="8101584" y="581558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36176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4491326"/>
          </a:xfrm>
        </p:spPr>
        <p:txBody>
          <a:bodyPr>
            <a:normAutofit/>
          </a:bodyPr>
          <a:lstStyle/>
          <a:p>
            <a:r>
              <a:rPr lang="en-US" dirty="0" smtClean="0">
                <a:latin typeface="Comic Sans MS" pitchFamily="66" charset="0"/>
              </a:rPr>
              <a:t>Click </a:t>
            </a:r>
            <a:r>
              <a:rPr lang="en-US" dirty="0" smtClean="0">
                <a:latin typeface="Comic Sans MS" pitchFamily="66" charset="0"/>
                <a:hlinkClick r:id="rId2"/>
              </a:rPr>
              <a:t>HERE</a:t>
            </a:r>
            <a:r>
              <a:rPr lang="en-US" dirty="0" smtClean="0">
                <a:latin typeface="Comic Sans MS" pitchFamily="66" charset="0"/>
              </a:rPr>
              <a:t> to go to the Official Website</a:t>
            </a:r>
            <a:endParaRPr lang="en-SG" dirty="0">
              <a:latin typeface="Comic Sans MS" pitchFamily="66" charset="0"/>
            </a:endParaRPr>
          </a:p>
        </p:txBody>
      </p:sp>
    </p:spTree>
    <p:extLst>
      <p:ext uri="{BB962C8B-B14F-4D97-AF65-F5344CB8AC3E}">
        <p14:creationId xmlns:p14="http://schemas.microsoft.com/office/powerpoint/2010/main" val="4086705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269</Words>
  <Application>Microsoft Office PowerPoint</Application>
  <PresentationFormat>On-screen Show (4:3)</PresentationFormat>
  <Paragraphs>20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Jurong Bird Park</vt:lpstr>
      <vt:lpstr>PowerPoint Presentation</vt:lpstr>
      <vt:lpstr>Lory Loft</vt:lpstr>
      <vt:lpstr>Flamingo Lake</vt:lpstr>
      <vt:lpstr>Penguin Coast</vt:lpstr>
      <vt:lpstr>Birds of Prey</vt:lpstr>
      <vt:lpstr>World of Darkness</vt:lpstr>
      <vt:lpstr>Click HERE to go to the Official Website</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Jurong Bird Park</dc:title>
  <dc:creator>ERIN GABIELLE D. PALMON</dc:creator>
  <cp:lastModifiedBy>ERIN GABIELLE D. PALMON</cp:lastModifiedBy>
  <cp:revision>5</cp:revision>
  <dcterms:created xsi:type="dcterms:W3CDTF">2014-02-17T02:10:26Z</dcterms:created>
  <dcterms:modified xsi:type="dcterms:W3CDTF">2014-02-17T02:57:00Z</dcterms:modified>
</cp:coreProperties>
</file>